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60" y="-9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184272750"/>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8" name="Shape 1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7" name="Shape 1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7" name="Shape 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311708" y="744575"/>
            <a:ext cx="8520599" cy="2052599"/>
          </a:xfrm>
          <a:prstGeom prst="rect">
            <a:avLst/>
          </a:prstGeom>
        </p:spPr>
        <p:txBody>
          <a:bodyPr lIns="91425" tIns="91425" rIns="91425" bIns="91425" anchor="b" anchorCtr="0"/>
          <a:lstStyle>
            <a:lvl1pPr algn="ctr">
              <a:spcBef>
                <a:spcPts val="0"/>
              </a:spcBef>
              <a:buSzPct val="100000"/>
              <a:defRPr sz="5200"/>
            </a:lvl1pPr>
            <a:lvl2pPr algn="ctr">
              <a:spcBef>
                <a:spcPts val="0"/>
              </a:spcBef>
              <a:buSzPct val="100000"/>
              <a:defRPr sz="5200"/>
            </a:lvl2pPr>
            <a:lvl3pPr algn="ctr">
              <a:spcBef>
                <a:spcPts val="0"/>
              </a:spcBef>
              <a:buSzPct val="100000"/>
              <a:defRPr sz="5200"/>
            </a:lvl3pPr>
            <a:lvl4pPr algn="ctr">
              <a:spcBef>
                <a:spcPts val="0"/>
              </a:spcBef>
              <a:buSzPct val="100000"/>
              <a:defRPr sz="5200"/>
            </a:lvl4pPr>
            <a:lvl5pPr algn="ctr">
              <a:spcBef>
                <a:spcPts val="0"/>
              </a:spcBef>
              <a:buSzPct val="100000"/>
              <a:defRPr sz="5200"/>
            </a:lvl5pPr>
            <a:lvl6pPr algn="ctr">
              <a:spcBef>
                <a:spcPts val="0"/>
              </a:spcBef>
              <a:buSzPct val="100000"/>
              <a:defRPr sz="5200"/>
            </a:lvl6pPr>
            <a:lvl7pPr algn="ctr">
              <a:spcBef>
                <a:spcPts val="0"/>
              </a:spcBef>
              <a:buSzPct val="100000"/>
              <a:defRPr sz="5200"/>
            </a:lvl7pPr>
            <a:lvl8pPr algn="ctr">
              <a:spcBef>
                <a:spcPts val="0"/>
              </a:spcBef>
              <a:buSzPct val="100000"/>
              <a:defRPr sz="5200"/>
            </a:lvl8pPr>
            <a:lvl9pPr algn="ctr">
              <a:spcBef>
                <a:spcPts val="0"/>
              </a:spcBef>
              <a:buSzPct val="100000"/>
              <a:defRPr sz="5200"/>
            </a:lvl9pPr>
          </a:lstStyle>
          <a:p>
            <a:endParaRPr/>
          </a:p>
        </p:txBody>
      </p:sp>
      <p:sp>
        <p:nvSpPr>
          <p:cNvPr id="10" name="Shape 10"/>
          <p:cNvSpPr txBox="1">
            <a:spLocks noGrp="1"/>
          </p:cNvSpPr>
          <p:nvPr>
            <p:ph type="subTitle" idx="1"/>
          </p:nvPr>
        </p:nvSpPr>
        <p:spPr>
          <a:xfrm>
            <a:off x="311700" y="2834125"/>
            <a:ext cx="8520599" cy="7926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800"/>
            </a:lvl1pPr>
            <a:lvl2pPr algn="ctr">
              <a:lnSpc>
                <a:spcPct val="100000"/>
              </a:lnSpc>
              <a:spcBef>
                <a:spcPts val="0"/>
              </a:spcBef>
              <a:spcAft>
                <a:spcPts val="0"/>
              </a:spcAft>
              <a:buSzPct val="100000"/>
              <a:buNone/>
              <a:defRPr sz="2800"/>
            </a:lvl2pPr>
            <a:lvl3pPr algn="ctr">
              <a:lnSpc>
                <a:spcPct val="100000"/>
              </a:lnSpc>
              <a:spcBef>
                <a:spcPts val="0"/>
              </a:spcBef>
              <a:spcAft>
                <a:spcPts val="0"/>
              </a:spcAft>
              <a:buSzPct val="100000"/>
              <a:buNone/>
              <a:defRPr sz="2800"/>
            </a:lvl3pPr>
            <a:lvl4pPr algn="ctr">
              <a:lnSpc>
                <a:spcPct val="100000"/>
              </a:lnSpc>
              <a:spcBef>
                <a:spcPts val="0"/>
              </a:spcBef>
              <a:spcAft>
                <a:spcPts val="0"/>
              </a:spcAft>
              <a:buSzPct val="100000"/>
              <a:buNone/>
              <a:defRPr sz="2800"/>
            </a:lvl4pPr>
            <a:lvl5pPr algn="ctr">
              <a:lnSpc>
                <a:spcPct val="100000"/>
              </a:lnSpc>
              <a:spcBef>
                <a:spcPts val="0"/>
              </a:spcBef>
              <a:spcAft>
                <a:spcPts val="0"/>
              </a:spcAft>
              <a:buSzPct val="100000"/>
              <a:buNone/>
              <a:defRPr sz="2800"/>
            </a:lvl5pPr>
            <a:lvl6pPr algn="ctr">
              <a:lnSpc>
                <a:spcPct val="100000"/>
              </a:lnSpc>
              <a:spcBef>
                <a:spcPts val="0"/>
              </a:spcBef>
              <a:spcAft>
                <a:spcPts val="0"/>
              </a:spcAft>
              <a:buSzPct val="100000"/>
              <a:buNone/>
              <a:defRPr sz="2800"/>
            </a:lvl6pPr>
            <a:lvl7pPr algn="ctr">
              <a:lnSpc>
                <a:spcPct val="100000"/>
              </a:lnSpc>
              <a:spcBef>
                <a:spcPts val="0"/>
              </a:spcBef>
              <a:spcAft>
                <a:spcPts val="0"/>
              </a:spcAft>
              <a:buSzPct val="100000"/>
              <a:buNone/>
              <a:defRPr sz="2800"/>
            </a:lvl7pPr>
            <a:lvl8pPr algn="ctr">
              <a:lnSpc>
                <a:spcPct val="100000"/>
              </a:lnSpc>
              <a:spcBef>
                <a:spcPts val="0"/>
              </a:spcBef>
              <a:spcAft>
                <a:spcPts val="0"/>
              </a:spcAft>
              <a:buSzPct val="100000"/>
              <a:buNone/>
              <a:defRPr sz="2800"/>
            </a:lvl8pPr>
            <a:lvl9pPr algn="ctr">
              <a:lnSpc>
                <a:spcPct val="100000"/>
              </a:lnSpc>
              <a:spcBef>
                <a:spcPts val="0"/>
              </a:spcBef>
              <a:spcAft>
                <a:spcPts val="0"/>
              </a:spcAft>
              <a:buSzPct val="100000"/>
              <a:buNone/>
              <a:defRPr sz="2800"/>
            </a:lvl9pPr>
          </a:lstStyle>
          <a:p>
            <a:endParaRPr/>
          </a:p>
        </p:txBody>
      </p:sp>
      <p:sp>
        <p:nvSpPr>
          <p:cNvPr id="11" name="Shape 1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311700" y="1106125"/>
            <a:ext cx="8520599" cy="1963500"/>
          </a:xfrm>
          <a:prstGeom prst="rect">
            <a:avLst/>
          </a:prstGeom>
        </p:spPr>
        <p:txBody>
          <a:bodyPr lIns="91425" tIns="91425" rIns="91425" bIns="91425" anchor="b" anchorCtr="0"/>
          <a:lstStyle>
            <a:lvl1pPr algn="ctr">
              <a:spcBef>
                <a:spcPts val="0"/>
              </a:spcBef>
              <a:buSzPct val="100000"/>
              <a:defRPr sz="12000"/>
            </a:lvl1pPr>
            <a:lvl2pPr algn="ctr">
              <a:spcBef>
                <a:spcPts val="0"/>
              </a:spcBef>
              <a:buSzPct val="100000"/>
              <a:defRPr sz="12000"/>
            </a:lvl2pPr>
            <a:lvl3pPr algn="ctr">
              <a:spcBef>
                <a:spcPts val="0"/>
              </a:spcBef>
              <a:buSzPct val="100000"/>
              <a:defRPr sz="12000"/>
            </a:lvl3pPr>
            <a:lvl4pPr algn="ctr">
              <a:spcBef>
                <a:spcPts val="0"/>
              </a:spcBef>
              <a:buSzPct val="100000"/>
              <a:defRPr sz="12000"/>
            </a:lvl4pPr>
            <a:lvl5pPr algn="ctr">
              <a:spcBef>
                <a:spcPts val="0"/>
              </a:spcBef>
              <a:buSzPct val="100000"/>
              <a:defRPr sz="12000"/>
            </a:lvl5pPr>
            <a:lvl6pPr algn="ctr">
              <a:spcBef>
                <a:spcPts val="0"/>
              </a:spcBef>
              <a:buSzPct val="100000"/>
              <a:defRPr sz="12000"/>
            </a:lvl6pPr>
            <a:lvl7pPr algn="ctr">
              <a:spcBef>
                <a:spcPts val="0"/>
              </a:spcBef>
              <a:buSzPct val="100000"/>
              <a:defRPr sz="12000"/>
            </a:lvl7pPr>
            <a:lvl8pPr algn="ctr">
              <a:spcBef>
                <a:spcPts val="0"/>
              </a:spcBef>
              <a:buSzPct val="100000"/>
              <a:defRPr sz="12000"/>
            </a:lvl8pPr>
            <a:lvl9pPr algn="ctr">
              <a:spcBef>
                <a:spcPts val="0"/>
              </a:spcBef>
              <a:buSzPct val="100000"/>
              <a:defRPr sz="12000"/>
            </a:lvl9pPr>
          </a:lstStyle>
          <a:p>
            <a:endParaRPr/>
          </a:p>
        </p:txBody>
      </p:sp>
      <p:sp>
        <p:nvSpPr>
          <p:cNvPr id="45" name="Shape 45"/>
          <p:cNvSpPr txBox="1">
            <a:spLocks noGrp="1"/>
          </p:cNvSpPr>
          <p:nvPr>
            <p:ph type="body" idx="1"/>
          </p:nvPr>
        </p:nvSpPr>
        <p:spPr>
          <a:xfrm>
            <a:off x="311700" y="3152225"/>
            <a:ext cx="8520599" cy="1300800"/>
          </a:xfrm>
          <a:prstGeom prst="rect">
            <a:avLst/>
          </a:prstGeom>
        </p:spPr>
        <p:txBody>
          <a:bodyPr lIns="91425" tIns="91425" rIns="91425" bIns="91425" anchor="t"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46" name="Shape 4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7"/>
        <p:cNvGrpSpPr/>
        <p:nvPr/>
      </p:nvGrpSpPr>
      <p:grpSpPr>
        <a:xfrm>
          <a:off x="0" y="0"/>
          <a:ext cx="0" cy="0"/>
          <a:chOff x="0" y="0"/>
          <a:chExt cx="0" cy="0"/>
        </a:xfrm>
      </p:grpSpPr>
      <p:sp>
        <p:nvSpPr>
          <p:cNvPr id="48" name="Shape 4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311700" y="2150850"/>
            <a:ext cx="8520599" cy="841800"/>
          </a:xfrm>
          <a:prstGeom prst="rect">
            <a:avLst/>
          </a:prstGeom>
        </p:spPr>
        <p:txBody>
          <a:bodyPr lIns="91425" tIns="91425" rIns="91425" bIns="91425" anchor="ctr" anchorCtr="0"/>
          <a:lstStyle>
            <a:lvl1pPr algn="ctr">
              <a:spcBef>
                <a:spcPts val="0"/>
              </a:spcBef>
              <a:buSzPct val="100000"/>
              <a:defRPr sz="3600"/>
            </a:lvl1pPr>
            <a:lvl2pPr algn="ctr">
              <a:spcBef>
                <a:spcPts val="0"/>
              </a:spcBef>
              <a:buSzPct val="100000"/>
              <a:defRPr sz="3600"/>
            </a:lvl2pPr>
            <a:lvl3pPr algn="ctr">
              <a:spcBef>
                <a:spcPts val="0"/>
              </a:spcBef>
              <a:buSzPct val="100000"/>
              <a:defRPr sz="3600"/>
            </a:lvl3pPr>
            <a:lvl4pPr algn="ctr">
              <a:spcBef>
                <a:spcPts val="0"/>
              </a:spcBef>
              <a:buSzPct val="100000"/>
              <a:defRPr sz="3600"/>
            </a:lvl4pPr>
            <a:lvl5pPr algn="ctr">
              <a:spcBef>
                <a:spcPts val="0"/>
              </a:spcBef>
              <a:buSzPct val="100000"/>
              <a:defRPr sz="3600"/>
            </a:lvl5pPr>
            <a:lvl6pPr algn="ctr">
              <a:spcBef>
                <a:spcPts val="0"/>
              </a:spcBef>
              <a:buSzPct val="100000"/>
              <a:defRPr sz="3600"/>
            </a:lvl6pPr>
            <a:lvl7pPr algn="ctr">
              <a:spcBef>
                <a:spcPts val="0"/>
              </a:spcBef>
              <a:buSzPct val="100000"/>
              <a:defRPr sz="3600"/>
            </a:lvl7pPr>
            <a:lvl8pPr algn="ctr">
              <a:spcBef>
                <a:spcPts val="0"/>
              </a:spcBef>
              <a:buSzPct val="100000"/>
              <a:defRPr sz="3600"/>
            </a:lvl8pPr>
            <a:lvl9pPr algn="ctr">
              <a:spcBef>
                <a:spcPts val="0"/>
              </a:spcBef>
              <a:buSzPct val="100000"/>
              <a:defRPr sz="3600"/>
            </a:lvl9pPr>
          </a:lstStyle>
          <a:p>
            <a:endParaRPr/>
          </a:p>
        </p:txBody>
      </p:sp>
      <p:sp>
        <p:nvSpPr>
          <p:cNvPr id="14" name="Shape 1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7" name="Shape 17"/>
          <p:cNvSpPr txBox="1">
            <a:spLocks noGrp="1"/>
          </p:cNvSpPr>
          <p:nvPr>
            <p:ph type="body" idx="1"/>
          </p:nvPr>
        </p:nvSpPr>
        <p:spPr>
          <a:xfrm>
            <a:off x="311700" y="1152475"/>
            <a:ext cx="8520599" cy="34164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1" name="Shape 21"/>
          <p:cNvSpPr txBox="1">
            <a:spLocks noGrp="1"/>
          </p:cNvSpPr>
          <p:nvPr>
            <p:ph type="body" idx="1"/>
          </p:nvPr>
        </p:nvSpPr>
        <p:spPr>
          <a:xfrm>
            <a:off x="311700" y="1152475"/>
            <a:ext cx="3999899" cy="34164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2" name="Shape 22"/>
          <p:cNvSpPr txBox="1">
            <a:spLocks noGrp="1"/>
          </p:cNvSpPr>
          <p:nvPr>
            <p:ph type="body" idx="2"/>
          </p:nvPr>
        </p:nvSpPr>
        <p:spPr>
          <a:xfrm>
            <a:off x="4832400" y="1152475"/>
            <a:ext cx="3999899" cy="34164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3" name="Shape 2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6" name="Shape 2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311700" y="555600"/>
            <a:ext cx="2807999" cy="755699"/>
          </a:xfrm>
          <a:prstGeom prst="rect">
            <a:avLst/>
          </a:prstGeom>
        </p:spPr>
        <p:txBody>
          <a:bodyPr lIns="91425" tIns="91425" rIns="91425" bIns="91425" anchor="b" anchorCtr="0"/>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a:endParaRPr/>
          </a:p>
        </p:txBody>
      </p:sp>
      <p:sp>
        <p:nvSpPr>
          <p:cNvPr id="29" name="Shape 29"/>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30" name="Shape 3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490250" y="450150"/>
            <a:ext cx="6367800" cy="4090800"/>
          </a:xfrm>
          <a:prstGeom prst="rect">
            <a:avLst/>
          </a:prstGeom>
        </p:spPr>
        <p:txBody>
          <a:bodyPr lIns="91425" tIns="91425" rIns="91425" bIns="91425" anchor="ctr" anchorCtr="0"/>
          <a:lstStyle>
            <a:lvl1pPr>
              <a:spcBef>
                <a:spcPts val="0"/>
              </a:spcBef>
              <a:buSzPct val="100000"/>
              <a:defRPr sz="4800"/>
            </a:lvl1pPr>
            <a:lvl2pPr>
              <a:spcBef>
                <a:spcPts val="0"/>
              </a:spcBef>
              <a:buSzPct val="100000"/>
              <a:defRPr sz="4800"/>
            </a:lvl2pPr>
            <a:lvl3pPr>
              <a:spcBef>
                <a:spcPts val="0"/>
              </a:spcBef>
              <a:buSzPct val="100000"/>
              <a:defRPr sz="4800"/>
            </a:lvl3pPr>
            <a:lvl4pPr>
              <a:spcBef>
                <a:spcPts val="0"/>
              </a:spcBef>
              <a:buSzPct val="100000"/>
              <a:defRPr sz="4800"/>
            </a:lvl4pPr>
            <a:lvl5pPr>
              <a:spcBef>
                <a:spcPts val="0"/>
              </a:spcBef>
              <a:buSzPct val="100000"/>
              <a:defRPr sz="4800"/>
            </a:lvl5pPr>
            <a:lvl6pPr>
              <a:spcBef>
                <a:spcPts val="0"/>
              </a:spcBef>
              <a:buSzPct val="100000"/>
              <a:defRPr sz="4800"/>
            </a:lvl6pPr>
            <a:lvl7pPr>
              <a:spcBef>
                <a:spcPts val="0"/>
              </a:spcBef>
              <a:buSzPct val="100000"/>
              <a:defRPr sz="4800"/>
            </a:lvl7pPr>
            <a:lvl8pPr>
              <a:spcBef>
                <a:spcPts val="0"/>
              </a:spcBef>
              <a:buSzPct val="100000"/>
              <a:defRPr sz="4800"/>
            </a:lvl8pPr>
            <a:lvl9pPr>
              <a:spcBef>
                <a:spcPts val="0"/>
              </a:spcBef>
              <a:buSzPct val="100000"/>
              <a:defRPr sz="4800"/>
            </a:lvl9pPr>
          </a:lstStyle>
          <a:p>
            <a:endParaRPr/>
          </a:p>
        </p:txBody>
      </p:sp>
      <p:sp>
        <p:nvSpPr>
          <p:cNvPr id="33" name="Shape 3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4"/>
        <p:cNvGrpSpPr/>
        <p:nvPr/>
      </p:nvGrpSpPr>
      <p:grpSpPr>
        <a:xfrm>
          <a:off x="0" y="0"/>
          <a:ext cx="0" cy="0"/>
          <a:chOff x="0" y="0"/>
          <a:chExt cx="0" cy="0"/>
        </a:xfrm>
      </p:grpSpPr>
      <p:sp>
        <p:nvSpPr>
          <p:cNvPr id="35" name="Shape 35"/>
          <p:cNvSpPr/>
          <p:nvPr/>
        </p:nvSpPr>
        <p:spPr>
          <a:xfrm>
            <a:off x="4572000" y="-125"/>
            <a:ext cx="4572000" cy="5143499"/>
          </a:xfrm>
          <a:prstGeom prst="rect">
            <a:avLst/>
          </a:prstGeom>
          <a:solidFill>
            <a:schemeClr val="lt2"/>
          </a:solidFill>
          <a:ln>
            <a:noFill/>
          </a:ln>
        </p:spPr>
        <p:txBody>
          <a:bodyPr lIns="91425" tIns="91425" rIns="91425" bIns="91425" anchor="ctr" anchorCtr="0">
            <a:noAutofit/>
          </a:bodyPr>
          <a:lstStyle/>
          <a:p>
            <a:pPr>
              <a:spcBef>
                <a:spcPts val="0"/>
              </a:spcBef>
              <a:buNone/>
            </a:pPr>
            <a:endParaRPr/>
          </a:p>
        </p:txBody>
      </p:sp>
      <p:sp>
        <p:nvSpPr>
          <p:cNvPr id="36" name="Shape 36"/>
          <p:cNvSpPr txBox="1">
            <a:spLocks noGrp="1"/>
          </p:cNvSpPr>
          <p:nvPr>
            <p:ph type="title"/>
          </p:nvPr>
        </p:nvSpPr>
        <p:spPr>
          <a:xfrm>
            <a:off x="265500" y="1233175"/>
            <a:ext cx="4045199" cy="1482300"/>
          </a:xfrm>
          <a:prstGeom prst="rect">
            <a:avLst/>
          </a:prstGeom>
        </p:spPr>
        <p:txBody>
          <a:bodyPr lIns="91425" tIns="91425" rIns="91425" bIns="91425" anchor="b" anchorCtr="0"/>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a:endParaRPr/>
          </a:p>
        </p:txBody>
      </p:sp>
      <p:sp>
        <p:nvSpPr>
          <p:cNvPr id="37" name="Shape 37"/>
          <p:cNvSpPr txBox="1">
            <a:spLocks noGrp="1"/>
          </p:cNvSpPr>
          <p:nvPr>
            <p:ph type="subTitle" idx="1"/>
          </p:nvPr>
        </p:nvSpPr>
        <p:spPr>
          <a:xfrm>
            <a:off x="265500" y="2803075"/>
            <a:ext cx="4045199" cy="12351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a:endParaRPr/>
          </a:p>
        </p:txBody>
      </p:sp>
      <p:sp>
        <p:nvSpPr>
          <p:cNvPr id="38" name="Shape 38"/>
          <p:cNvSpPr txBox="1">
            <a:spLocks noGrp="1"/>
          </p:cNvSpPr>
          <p:nvPr>
            <p:ph type="body" idx="2"/>
          </p:nvPr>
        </p:nvSpPr>
        <p:spPr>
          <a:xfrm>
            <a:off x="4939500" y="724075"/>
            <a:ext cx="3837000" cy="3695099"/>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9" name="Shape 3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0"/>
        <p:cNvGrpSpPr/>
        <p:nvPr/>
      </p:nvGrpSpPr>
      <p:grpSpPr>
        <a:xfrm>
          <a:off x="0" y="0"/>
          <a:ext cx="0" cy="0"/>
          <a:chOff x="0" y="0"/>
          <a:chExt cx="0" cy="0"/>
        </a:xfrm>
      </p:grpSpPr>
      <p:sp>
        <p:nvSpPr>
          <p:cNvPr id="41" name="Shape 41"/>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a:lnSpc>
                <a:spcPct val="100000"/>
              </a:lnSpc>
              <a:spcBef>
                <a:spcPts val="0"/>
              </a:spcBef>
              <a:spcAft>
                <a:spcPts val="0"/>
              </a:spcAft>
              <a:buNone/>
              <a:defRPr/>
            </a:lvl1pPr>
          </a:lstStyle>
          <a:p>
            <a:endParaRPr/>
          </a:p>
        </p:txBody>
      </p:sp>
      <p:sp>
        <p:nvSpPr>
          <p:cNvPr id="42" name="Shape 4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311700" y="445025"/>
            <a:ext cx="8520599" cy="572699"/>
          </a:xfrm>
          <a:prstGeom prst="rect">
            <a:avLst/>
          </a:prstGeom>
          <a:noFill/>
          <a:ln>
            <a:noFill/>
          </a:ln>
        </p:spPr>
        <p:txBody>
          <a:bodyPr lIns="91425" tIns="91425" rIns="91425" bIns="91425" anchor="t" anchorCtr="0"/>
          <a:lstStyle>
            <a:lvl1pPr>
              <a:spcBef>
                <a:spcPts val="0"/>
              </a:spcBef>
              <a:buClr>
                <a:schemeClr val="dk1"/>
              </a:buClr>
              <a:buSzPct val="100000"/>
              <a:buNone/>
              <a:defRPr sz="2800">
                <a:solidFill>
                  <a:schemeClr val="dk1"/>
                </a:solidFill>
              </a:defRPr>
            </a:lvl1pPr>
            <a:lvl2pPr>
              <a:spcBef>
                <a:spcPts val="0"/>
              </a:spcBef>
              <a:buClr>
                <a:schemeClr val="dk1"/>
              </a:buClr>
              <a:buSzPct val="100000"/>
              <a:buNone/>
              <a:defRPr sz="2800">
                <a:solidFill>
                  <a:schemeClr val="dk1"/>
                </a:solidFill>
              </a:defRPr>
            </a:lvl2pPr>
            <a:lvl3pPr>
              <a:spcBef>
                <a:spcPts val="0"/>
              </a:spcBef>
              <a:buClr>
                <a:schemeClr val="dk1"/>
              </a:buClr>
              <a:buSzPct val="100000"/>
              <a:buNone/>
              <a:defRPr sz="2800">
                <a:solidFill>
                  <a:schemeClr val="dk1"/>
                </a:solidFill>
              </a:defRPr>
            </a:lvl3pPr>
            <a:lvl4pPr>
              <a:spcBef>
                <a:spcPts val="0"/>
              </a:spcBef>
              <a:buClr>
                <a:schemeClr val="dk1"/>
              </a:buClr>
              <a:buSzPct val="100000"/>
              <a:buNone/>
              <a:defRPr sz="2800">
                <a:solidFill>
                  <a:schemeClr val="dk1"/>
                </a:solidFill>
              </a:defRPr>
            </a:lvl4pPr>
            <a:lvl5pPr>
              <a:spcBef>
                <a:spcPts val="0"/>
              </a:spcBef>
              <a:buClr>
                <a:schemeClr val="dk1"/>
              </a:buClr>
              <a:buSzPct val="100000"/>
              <a:buNone/>
              <a:defRPr sz="2800">
                <a:solidFill>
                  <a:schemeClr val="dk1"/>
                </a:solidFill>
              </a:defRPr>
            </a:lvl5pPr>
            <a:lvl6pPr>
              <a:spcBef>
                <a:spcPts val="0"/>
              </a:spcBef>
              <a:buClr>
                <a:schemeClr val="dk1"/>
              </a:buClr>
              <a:buSzPct val="100000"/>
              <a:buNone/>
              <a:defRPr sz="2800">
                <a:solidFill>
                  <a:schemeClr val="dk1"/>
                </a:solidFill>
              </a:defRPr>
            </a:lvl6pPr>
            <a:lvl7pPr>
              <a:spcBef>
                <a:spcPts val="0"/>
              </a:spcBef>
              <a:buClr>
                <a:schemeClr val="dk1"/>
              </a:buClr>
              <a:buSzPct val="100000"/>
              <a:buNone/>
              <a:defRPr sz="2800">
                <a:solidFill>
                  <a:schemeClr val="dk1"/>
                </a:solidFill>
              </a:defRPr>
            </a:lvl7pPr>
            <a:lvl8pPr>
              <a:spcBef>
                <a:spcPts val="0"/>
              </a:spcBef>
              <a:buClr>
                <a:schemeClr val="dk1"/>
              </a:buClr>
              <a:buSzPct val="100000"/>
              <a:buNone/>
              <a:defRPr sz="2800">
                <a:solidFill>
                  <a:schemeClr val="dk1"/>
                </a:solidFill>
              </a:defRPr>
            </a:lvl8pPr>
            <a:lvl9pPr>
              <a:spcBef>
                <a:spcPts val="0"/>
              </a:spcBef>
              <a:buClr>
                <a:schemeClr val="dk1"/>
              </a:buClr>
              <a:buSzPct val="100000"/>
              <a:buNone/>
              <a:defRPr sz="2800">
                <a:solidFill>
                  <a:schemeClr val="dk1"/>
                </a:solidFill>
              </a:defRPr>
            </a:lvl9pPr>
          </a:lstStyle>
          <a:p>
            <a:endParaRPr/>
          </a:p>
        </p:txBody>
      </p:sp>
      <p:sp>
        <p:nvSpPr>
          <p:cNvPr id="6" name="Shape 6"/>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lstStyle>
            <a:lvl1pPr>
              <a:lnSpc>
                <a:spcPct val="115000"/>
              </a:lnSpc>
              <a:spcBef>
                <a:spcPts val="0"/>
              </a:spcBef>
              <a:spcAft>
                <a:spcPts val="1600"/>
              </a:spcAft>
              <a:buClr>
                <a:schemeClr val="dk2"/>
              </a:buClr>
              <a:buSzPct val="100000"/>
              <a:defRPr sz="1800">
                <a:solidFill>
                  <a:schemeClr val="dk2"/>
                </a:solidFill>
              </a:defRPr>
            </a:lvl1pPr>
            <a:lvl2pPr>
              <a:lnSpc>
                <a:spcPct val="115000"/>
              </a:lnSpc>
              <a:spcBef>
                <a:spcPts val="0"/>
              </a:spcBef>
              <a:spcAft>
                <a:spcPts val="1600"/>
              </a:spcAft>
              <a:buClr>
                <a:schemeClr val="dk2"/>
              </a:buClr>
              <a:defRPr>
                <a:solidFill>
                  <a:schemeClr val="dk2"/>
                </a:solidFill>
              </a:defRPr>
            </a:lvl2pPr>
            <a:lvl3pPr>
              <a:lnSpc>
                <a:spcPct val="115000"/>
              </a:lnSpc>
              <a:spcBef>
                <a:spcPts val="0"/>
              </a:spcBef>
              <a:spcAft>
                <a:spcPts val="1600"/>
              </a:spcAft>
              <a:buClr>
                <a:schemeClr val="dk2"/>
              </a:buClr>
              <a:defRPr>
                <a:solidFill>
                  <a:schemeClr val="dk2"/>
                </a:solidFill>
              </a:defRPr>
            </a:lvl3pPr>
            <a:lvl4pPr>
              <a:lnSpc>
                <a:spcPct val="115000"/>
              </a:lnSpc>
              <a:spcBef>
                <a:spcPts val="0"/>
              </a:spcBef>
              <a:spcAft>
                <a:spcPts val="1600"/>
              </a:spcAft>
              <a:buClr>
                <a:schemeClr val="dk2"/>
              </a:buClr>
              <a:defRPr>
                <a:solidFill>
                  <a:schemeClr val="dk2"/>
                </a:solidFill>
              </a:defRPr>
            </a:lvl4pPr>
            <a:lvl5pPr>
              <a:lnSpc>
                <a:spcPct val="115000"/>
              </a:lnSpc>
              <a:spcBef>
                <a:spcPts val="0"/>
              </a:spcBef>
              <a:spcAft>
                <a:spcPts val="1600"/>
              </a:spcAft>
              <a:buClr>
                <a:schemeClr val="dk2"/>
              </a:buClr>
              <a:defRPr>
                <a:solidFill>
                  <a:schemeClr val="dk2"/>
                </a:solidFill>
              </a:defRPr>
            </a:lvl5pPr>
            <a:lvl6pPr>
              <a:lnSpc>
                <a:spcPct val="115000"/>
              </a:lnSpc>
              <a:spcBef>
                <a:spcPts val="0"/>
              </a:spcBef>
              <a:spcAft>
                <a:spcPts val="1600"/>
              </a:spcAft>
              <a:buClr>
                <a:schemeClr val="dk2"/>
              </a:buClr>
              <a:defRPr>
                <a:solidFill>
                  <a:schemeClr val="dk2"/>
                </a:solidFill>
              </a:defRPr>
            </a:lvl6pPr>
            <a:lvl7pPr>
              <a:lnSpc>
                <a:spcPct val="115000"/>
              </a:lnSpc>
              <a:spcBef>
                <a:spcPts val="0"/>
              </a:spcBef>
              <a:spcAft>
                <a:spcPts val="1600"/>
              </a:spcAft>
              <a:buClr>
                <a:schemeClr val="dk2"/>
              </a:buClr>
              <a:defRPr>
                <a:solidFill>
                  <a:schemeClr val="dk2"/>
                </a:solidFill>
              </a:defRPr>
            </a:lvl7pPr>
            <a:lvl8pPr>
              <a:lnSpc>
                <a:spcPct val="115000"/>
              </a:lnSpc>
              <a:spcBef>
                <a:spcPts val="0"/>
              </a:spcBef>
              <a:spcAft>
                <a:spcPts val="1600"/>
              </a:spcAft>
              <a:buClr>
                <a:schemeClr val="dk2"/>
              </a:buClr>
              <a:defRPr>
                <a:solidFill>
                  <a:schemeClr val="dk2"/>
                </a:solidFill>
              </a:defRPr>
            </a:lvl8pPr>
            <a:lvl9pPr>
              <a:lnSpc>
                <a:spcPct val="115000"/>
              </a:lnSpc>
              <a:spcBef>
                <a:spcPts val="0"/>
              </a:spcBef>
              <a:spcAft>
                <a:spcPts val="1600"/>
              </a:spcAft>
              <a:buClr>
                <a:schemeClr val="dk2"/>
              </a:buClr>
              <a:defRPr>
                <a:solidFill>
                  <a:schemeClr val="dk2"/>
                </a:solidFill>
              </a:defRPr>
            </a:lvl9pPr>
          </a:lstStyle>
          <a:p>
            <a:endParaRPr/>
          </a:p>
        </p:txBody>
      </p:sp>
      <p:sp>
        <p:nvSpPr>
          <p:cNvPr id="7" name="Shape 7"/>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Shape 50"/>
          <p:cNvSpPr txBox="1">
            <a:spLocks noGrp="1"/>
          </p:cNvSpPr>
          <p:nvPr>
            <p:ph type="ctrTitle"/>
          </p:nvPr>
        </p:nvSpPr>
        <p:spPr>
          <a:xfrm>
            <a:off x="311708" y="744575"/>
            <a:ext cx="8520599" cy="2052599"/>
          </a:xfrm>
          <a:prstGeom prst="rect">
            <a:avLst/>
          </a:prstGeom>
        </p:spPr>
        <p:txBody>
          <a:bodyPr lIns="91425" tIns="91425" rIns="91425" bIns="91425" anchor="b" anchorCtr="0">
            <a:noAutofit/>
          </a:bodyPr>
          <a:lstStyle/>
          <a:p>
            <a:pPr>
              <a:spcBef>
                <a:spcPts val="0"/>
              </a:spcBef>
              <a:buNone/>
            </a:pPr>
            <a:r>
              <a:rPr lang="en"/>
              <a:t>Gas Behaviors</a:t>
            </a:r>
          </a:p>
        </p:txBody>
      </p:sp>
      <p:sp>
        <p:nvSpPr>
          <p:cNvPr id="51" name="Shape 51"/>
          <p:cNvSpPr txBox="1">
            <a:spLocks noGrp="1"/>
          </p:cNvSpPr>
          <p:nvPr>
            <p:ph type="subTitle" idx="1"/>
          </p:nvPr>
        </p:nvSpPr>
        <p:spPr>
          <a:xfrm>
            <a:off x="311700" y="2834125"/>
            <a:ext cx="8520599" cy="1028999"/>
          </a:xfrm>
          <a:prstGeom prst="rect">
            <a:avLst/>
          </a:prstGeom>
        </p:spPr>
        <p:txBody>
          <a:bodyPr lIns="91425" tIns="91425" rIns="91425" bIns="91425" anchor="t" anchorCtr="0">
            <a:noAutofit/>
          </a:bodyPr>
          <a:lstStyle/>
          <a:p>
            <a:pPr rtl="0">
              <a:spcBef>
                <a:spcPts val="0"/>
              </a:spcBef>
              <a:buNone/>
            </a:pPr>
            <a:r>
              <a:rPr lang="en"/>
              <a:t>Mr. Wagenborg</a:t>
            </a:r>
          </a:p>
          <a:p>
            <a:pPr>
              <a:spcBef>
                <a:spcPts val="0"/>
              </a:spcBef>
              <a:buNone/>
            </a:pPr>
            <a:r>
              <a:rPr lang="en"/>
              <a:t>D.N. Fell School</a:t>
            </a: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a:t>Boyle’s Law Graph</a:t>
            </a:r>
          </a:p>
        </p:txBody>
      </p:sp>
      <p:sp>
        <p:nvSpPr>
          <p:cNvPr id="117" name="Shape 117"/>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a:spcBef>
                <a:spcPts val="0"/>
              </a:spcBef>
              <a:buNone/>
            </a:pPr>
            <a:endParaRPr b="1"/>
          </a:p>
        </p:txBody>
      </p:sp>
      <p:pic>
        <p:nvPicPr>
          <p:cNvPr id="118" name="Shape 118"/>
          <p:cNvPicPr preferRelativeResize="0"/>
          <p:nvPr/>
        </p:nvPicPr>
        <p:blipFill>
          <a:blip r:embed="rId3">
            <a:alphaModFix/>
          </a:blip>
          <a:stretch>
            <a:fillRect/>
          </a:stretch>
        </p:blipFill>
        <p:spPr>
          <a:xfrm>
            <a:off x="3166175" y="1309762"/>
            <a:ext cx="3838899" cy="3101825"/>
          </a:xfrm>
          <a:prstGeom prst="rect">
            <a:avLst/>
          </a:prstGeom>
          <a:noFill/>
          <a:ln>
            <a:noFill/>
          </a:ln>
        </p:spPr>
      </p:pic>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a:t>Charles’ Law</a:t>
            </a:r>
          </a:p>
        </p:txBody>
      </p:sp>
      <p:sp>
        <p:nvSpPr>
          <p:cNvPr id="124" name="Shape 124"/>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spcAft>
                <a:spcPts val="0"/>
              </a:spcAft>
              <a:buNone/>
            </a:pPr>
            <a:r>
              <a:rPr lang="en" sz="3000">
                <a:solidFill>
                  <a:schemeClr val="dk1"/>
                </a:solidFill>
                <a:latin typeface="Times New Roman"/>
                <a:ea typeface="Times New Roman"/>
                <a:cs typeface="Times New Roman"/>
                <a:sym typeface="Times New Roman"/>
              </a:rPr>
              <a:t>As temperature increases, the volume of gas increases</a:t>
            </a:r>
          </a:p>
          <a:p>
            <a:pPr lvl="0" rtl="0">
              <a:lnSpc>
                <a:spcPct val="100000"/>
              </a:lnSpc>
              <a:spcBef>
                <a:spcPts val="0"/>
              </a:spcBef>
              <a:spcAft>
                <a:spcPts val="0"/>
              </a:spcAft>
              <a:buNone/>
            </a:pPr>
            <a:r>
              <a:rPr lang="en" sz="3000">
                <a:solidFill>
                  <a:schemeClr val="dk1"/>
                </a:solidFill>
                <a:latin typeface="Times New Roman"/>
                <a:ea typeface="Times New Roman"/>
                <a:cs typeface="Times New Roman"/>
                <a:sym typeface="Times New Roman"/>
              </a:rPr>
              <a:t>As temperature decreases the volume of gas decreases</a:t>
            </a:r>
          </a:p>
          <a:p>
            <a:pPr lvl="0" rtl="0">
              <a:lnSpc>
                <a:spcPct val="100000"/>
              </a:lnSpc>
              <a:spcBef>
                <a:spcPts val="0"/>
              </a:spcBef>
              <a:spcAft>
                <a:spcPts val="0"/>
              </a:spcAft>
              <a:buNone/>
            </a:pPr>
            <a:r>
              <a:rPr lang="en" sz="3000" b="1" i="1">
                <a:solidFill>
                  <a:schemeClr val="dk1"/>
                </a:solidFill>
                <a:latin typeface="Times New Roman"/>
                <a:ea typeface="Times New Roman"/>
                <a:cs typeface="Times New Roman"/>
                <a:sym typeface="Times New Roman"/>
              </a:rPr>
              <a:t>Direct Relationship</a:t>
            </a:r>
          </a:p>
          <a:p>
            <a:pPr rtl="0">
              <a:lnSpc>
                <a:spcPct val="100000"/>
              </a:lnSpc>
              <a:spcBef>
                <a:spcPts val="0"/>
              </a:spcBef>
              <a:spcAft>
                <a:spcPts val="0"/>
              </a:spcAft>
              <a:buNone/>
            </a:pPr>
            <a:r>
              <a:rPr lang="en" sz="3000">
                <a:solidFill>
                  <a:schemeClr val="dk1"/>
                </a:solidFill>
                <a:latin typeface="Times New Roman"/>
                <a:ea typeface="Times New Roman"/>
                <a:cs typeface="Times New Roman"/>
                <a:sym typeface="Times New Roman"/>
              </a:rPr>
              <a:t>Tires will look deflated in the winter </a:t>
            </a:r>
          </a:p>
          <a:p>
            <a:pPr rtl="0">
              <a:lnSpc>
                <a:spcPct val="100000"/>
              </a:lnSpc>
              <a:spcBef>
                <a:spcPts val="0"/>
              </a:spcBef>
              <a:spcAft>
                <a:spcPts val="0"/>
              </a:spcAft>
              <a:buNone/>
            </a:pPr>
            <a:r>
              <a:rPr lang="en" sz="3000">
                <a:solidFill>
                  <a:schemeClr val="dk1"/>
                </a:solidFill>
                <a:latin typeface="Times New Roman"/>
                <a:ea typeface="Times New Roman"/>
                <a:cs typeface="Times New Roman"/>
                <a:sym typeface="Times New Roman"/>
              </a:rPr>
              <a:t>while they will look inflated in </a:t>
            </a:r>
          </a:p>
          <a:p>
            <a:pPr lvl="0" rtl="0">
              <a:lnSpc>
                <a:spcPct val="100000"/>
              </a:lnSpc>
              <a:spcBef>
                <a:spcPts val="0"/>
              </a:spcBef>
              <a:spcAft>
                <a:spcPts val="0"/>
              </a:spcAft>
              <a:buNone/>
            </a:pPr>
            <a:r>
              <a:rPr lang="en" sz="3000">
                <a:solidFill>
                  <a:schemeClr val="dk1"/>
                </a:solidFill>
                <a:latin typeface="Times New Roman"/>
                <a:ea typeface="Times New Roman"/>
                <a:cs typeface="Times New Roman"/>
                <a:sym typeface="Times New Roman"/>
              </a:rPr>
              <a:t>the summer</a:t>
            </a:r>
          </a:p>
          <a:p>
            <a:pPr marL="736600" lvl="0" indent="0" rtl="0">
              <a:lnSpc>
                <a:spcPct val="100000"/>
              </a:lnSpc>
              <a:spcBef>
                <a:spcPts val="0"/>
              </a:spcBef>
              <a:spcAft>
                <a:spcPts val="0"/>
              </a:spcAft>
              <a:buClr>
                <a:schemeClr val="dk1"/>
              </a:buClr>
              <a:buFont typeface="Arial"/>
              <a:buNone/>
            </a:pPr>
            <a:endParaRPr sz="2000">
              <a:solidFill>
                <a:schemeClr val="dk1"/>
              </a:solidFill>
              <a:latin typeface="Times New Roman"/>
              <a:ea typeface="Times New Roman"/>
              <a:cs typeface="Times New Roman"/>
              <a:sym typeface="Times New Roman"/>
            </a:endParaRPr>
          </a:p>
          <a:p>
            <a:pPr>
              <a:spcBef>
                <a:spcPts val="0"/>
              </a:spcBef>
              <a:buNone/>
            </a:pPr>
            <a:endParaRPr/>
          </a:p>
        </p:txBody>
      </p:sp>
      <p:pic>
        <p:nvPicPr>
          <p:cNvPr id="125" name="Shape 125"/>
          <p:cNvPicPr preferRelativeResize="0"/>
          <p:nvPr/>
        </p:nvPicPr>
        <p:blipFill>
          <a:blip r:embed="rId3">
            <a:alphaModFix/>
          </a:blip>
          <a:stretch>
            <a:fillRect/>
          </a:stretch>
        </p:blipFill>
        <p:spPr>
          <a:xfrm>
            <a:off x="6630225" y="2327875"/>
            <a:ext cx="2266950" cy="2466975"/>
          </a:xfrm>
          <a:prstGeom prst="rect">
            <a:avLst/>
          </a:prstGeom>
          <a:noFill/>
          <a:ln>
            <a:noFill/>
          </a:ln>
        </p:spPr>
      </p:pic>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r>
              <a:rPr lang="en"/>
              <a:t>Charles’ Law</a:t>
            </a:r>
          </a:p>
        </p:txBody>
      </p:sp>
      <p:sp>
        <p:nvSpPr>
          <p:cNvPr id="131" name="Shape 131"/>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a:spcBef>
                <a:spcPts val="0"/>
              </a:spcBef>
              <a:buNone/>
            </a:pPr>
            <a:endParaRPr/>
          </a:p>
        </p:txBody>
      </p:sp>
      <p:pic>
        <p:nvPicPr>
          <p:cNvPr id="132" name="Shape 132"/>
          <p:cNvPicPr preferRelativeResize="0"/>
          <p:nvPr/>
        </p:nvPicPr>
        <p:blipFill>
          <a:blip r:embed="rId3">
            <a:alphaModFix/>
          </a:blip>
          <a:stretch>
            <a:fillRect/>
          </a:stretch>
        </p:blipFill>
        <p:spPr>
          <a:xfrm>
            <a:off x="1981880" y="1136625"/>
            <a:ext cx="5180244" cy="3448100"/>
          </a:xfrm>
          <a:prstGeom prst="rect">
            <a:avLst/>
          </a:prstGeom>
          <a:noFill/>
          <a:ln>
            <a:noFill/>
          </a:ln>
        </p:spPr>
      </p:pic>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a:t>Charles’ Law</a:t>
            </a:r>
          </a:p>
        </p:txBody>
      </p:sp>
      <p:sp>
        <p:nvSpPr>
          <p:cNvPr id="138" name="Shape 138"/>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a:spcBef>
                <a:spcPts val="0"/>
              </a:spcBef>
              <a:buNone/>
            </a:pPr>
            <a:endParaRPr/>
          </a:p>
        </p:txBody>
      </p:sp>
      <p:pic>
        <p:nvPicPr>
          <p:cNvPr id="139" name="Shape 139"/>
          <p:cNvPicPr preferRelativeResize="0"/>
          <p:nvPr/>
        </p:nvPicPr>
        <p:blipFill>
          <a:blip r:embed="rId3">
            <a:alphaModFix/>
          </a:blip>
          <a:stretch>
            <a:fillRect/>
          </a:stretch>
        </p:blipFill>
        <p:spPr>
          <a:xfrm>
            <a:off x="0" y="1152475"/>
            <a:ext cx="9144000" cy="3059474"/>
          </a:xfrm>
          <a:prstGeom prst="rect">
            <a:avLst/>
          </a:prstGeom>
          <a:noFill/>
          <a:ln>
            <a:noFill/>
          </a:ln>
        </p:spPr>
      </p:pic>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a:t>Charles’ Law and Hot Air Balloons</a:t>
            </a:r>
          </a:p>
        </p:txBody>
      </p:sp>
      <p:sp>
        <p:nvSpPr>
          <p:cNvPr id="145" name="Shape 145"/>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a:spcBef>
                <a:spcPts val="0"/>
              </a:spcBef>
              <a:buNone/>
            </a:pPr>
            <a:endParaRPr/>
          </a:p>
        </p:txBody>
      </p:sp>
      <p:pic>
        <p:nvPicPr>
          <p:cNvPr id="146" name="Shape 146"/>
          <p:cNvPicPr preferRelativeResize="0"/>
          <p:nvPr/>
        </p:nvPicPr>
        <p:blipFill>
          <a:blip r:embed="rId3">
            <a:alphaModFix/>
          </a:blip>
          <a:stretch>
            <a:fillRect/>
          </a:stretch>
        </p:blipFill>
        <p:spPr>
          <a:xfrm>
            <a:off x="561087" y="1562987"/>
            <a:ext cx="2447925" cy="2447925"/>
          </a:xfrm>
          <a:prstGeom prst="rect">
            <a:avLst/>
          </a:prstGeom>
          <a:noFill/>
          <a:ln>
            <a:noFill/>
          </a:ln>
        </p:spPr>
      </p:pic>
      <p:pic>
        <p:nvPicPr>
          <p:cNvPr id="147" name="Shape 147"/>
          <p:cNvPicPr preferRelativeResize="0"/>
          <p:nvPr/>
        </p:nvPicPr>
        <p:blipFill>
          <a:blip r:embed="rId4">
            <a:alphaModFix/>
          </a:blip>
          <a:stretch>
            <a:fillRect/>
          </a:stretch>
        </p:blipFill>
        <p:spPr>
          <a:xfrm>
            <a:off x="4700275" y="1198587"/>
            <a:ext cx="2571750" cy="3438525"/>
          </a:xfrm>
          <a:prstGeom prst="rect">
            <a:avLst/>
          </a:prstGeom>
          <a:noFill/>
          <a:ln>
            <a:noFill/>
          </a:ln>
        </p:spPr>
      </p:pic>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a:t>Charles’ Law Graph</a:t>
            </a:r>
          </a:p>
        </p:txBody>
      </p:sp>
      <p:sp>
        <p:nvSpPr>
          <p:cNvPr id="153" name="Shape 153"/>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a:spcBef>
                <a:spcPts val="0"/>
              </a:spcBef>
              <a:buNone/>
            </a:pPr>
            <a:endParaRPr/>
          </a:p>
        </p:txBody>
      </p:sp>
      <p:pic>
        <p:nvPicPr>
          <p:cNvPr id="154" name="Shape 154"/>
          <p:cNvPicPr preferRelativeResize="0"/>
          <p:nvPr/>
        </p:nvPicPr>
        <p:blipFill>
          <a:blip r:embed="rId3">
            <a:alphaModFix/>
          </a:blip>
          <a:stretch>
            <a:fillRect/>
          </a:stretch>
        </p:blipFill>
        <p:spPr>
          <a:xfrm>
            <a:off x="3048000" y="1428750"/>
            <a:ext cx="4186833" cy="3140125"/>
          </a:xfrm>
          <a:prstGeom prst="rect">
            <a:avLst/>
          </a:prstGeom>
          <a:noFill/>
          <a:ln>
            <a:noFill/>
          </a:ln>
        </p:spPr>
      </p:pic>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lgn="ctr" rtl="0">
              <a:spcBef>
                <a:spcPts val="0"/>
              </a:spcBef>
              <a:buClr>
                <a:schemeClr val="dk1"/>
              </a:buClr>
              <a:buSzPct val="30555"/>
              <a:buFont typeface="Arial"/>
              <a:buNone/>
            </a:pPr>
            <a:r>
              <a:rPr lang="en" sz="3600">
                <a:latin typeface="Times New Roman"/>
                <a:ea typeface="Times New Roman"/>
                <a:cs typeface="Times New Roman"/>
                <a:sym typeface="Times New Roman"/>
              </a:rPr>
              <a:t>Volume</a:t>
            </a:r>
          </a:p>
          <a:p>
            <a:pPr>
              <a:spcBef>
                <a:spcPts val="0"/>
              </a:spcBef>
              <a:buNone/>
            </a:pPr>
            <a:endParaRPr/>
          </a:p>
        </p:txBody>
      </p:sp>
      <p:sp>
        <p:nvSpPr>
          <p:cNvPr id="57" name="Shape 57"/>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spcAft>
                <a:spcPts val="0"/>
              </a:spcAft>
              <a:buClr>
                <a:schemeClr val="dk1"/>
              </a:buClr>
              <a:buSzPct val="42307"/>
              <a:buFont typeface="Arial"/>
              <a:buNone/>
            </a:pPr>
            <a:r>
              <a:rPr lang="en" sz="2600">
                <a:solidFill>
                  <a:schemeClr val="dk1"/>
                </a:solidFill>
                <a:latin typeface="Times New Roman"/>
                <a:ea typeface="Times New Roman"/>
                <a:cs typeface="Times New Roman"/>
                <a:sym typeface="Times New Roman"/>
              </a:rPr>
              <a:t>The amount of space it takes up</a:t>
            </a:r>
          </a:p>
          <a:p>
            <a:pPr lvl="0" rtl="0">
              <a:lnSpc>
                <a:spcPct val="100000"/>
              </a:lnSpc>
              <a:spcBef>
                <a:spcPts val="0"/>
              </a:spcBef>
              <a:spcAft>
                <a:spcPts val="0"/>
              </a:spcAft>
              <a:buNone/>
            </a:pPr>
            <a:r>
              <a:rPr lang="en" sz="2600">
                <a:solidFill>
                  <a:schemeClr val="dk1"/>
                </a:solidFill>
                <a:latin typeface="Times New Roman"/>
                <a:ea typeface="Times New Roman"/>
                <a:cs typeface="Times New Roman"/>
                <a:sym typeface="Times New Roman"/>
              </a:rPr>
              <a:t>Depends on the shape of the container.</a:t>
            </a:r>
          </a:p>
          <a:p>
            <a:pPr lvl="0" rtl="0">
              <a:lnSpc>
                <a:spcPct val="100000"/>
              </a:lnSpc>
              <a:spcBef>
                <a:spcPts val="0"/>
              </a:spcBef>
              <a:spcAft>
                <a:spcPts val="0"/>
              </a:spcAft>
              <a:buNone/>
            </a:pPr>
            <a:r>
              <a:rPr lang="en" sz="2600">
                <a:solidFill>
                  <a:schemeClr val="dk1"/>
                </a:solidFill>
                <a:latin typeface="Times New Roman"/>
                <a:ea typeface="Times New Roman"/>
                <a:cs typeface="Times New Roman"/>
                <a:sym typeface="Times New Roman"/>
              </a:rPr>
              <a:t>This is because the particles of gas can </a:t>
            </a:r>
          </a:p>
          <a:p>
            <a:pPr lvl="0" rtl="0">
              <a:lnSpc>
                <a:spcPct val="100000"/>
              </a:lnSpc>
              <a:spcBef>
                <a:spcPts val="0"/>
              </a:spcBef>
              <a:spcAft>
                <a:spcPts val="0"/>
              </a:spcAft>
              <a:buClr>
                <a:schemeClr val="dk1"/>
              </a:buClr>
              <a:buSzPct val="42307"/>
              <a:buFont typeface="Arial"/>
              <a:buNone/>
            </a:pPr>
            <a:r>
              <a:rPr lang="en" sz="2600">
                <a:solidFill>
                  <a:schemeClr val="dk1"/>
                </a:solidFill>
                <a:latin typeface="Times New Roman"/>
                <a:ea typeface="Times New Roman"/>
                <a:cs typeface="Times New Roman"/>
                <a:sym typeface="Times New Roman"/>
              </a:rPr>
              <a:t>be </a:t>
            </a:r>
            <a:r>
              <a:rPr lang="en" sz="2600" b="1">
                <a:solidFill>
                  <a:schemeClr val="dk1"/>
                </a:solidFill>
                <a:latin typeface="Times New Roman"/>
                <a:ea typeface="Times New Roman"/>
                <a:cs typeface="Times New Roman"/>
                <a:sym typeface="Times New Roman"/>
              </a:rPr>
              <a:t>compressed </a:t>
            </a:r>
            <a:r>
              <a:rPr lang="en" sz="2600">
                <a:solidFill>
                  <a:schemeClr val="dk1"/>
                </a:solidFill>
                <a:latin typeface="Times New Roman"/>
                <a:ea typeface="Times New Roman"/>
                <a:cs typeface="Times New Roman"/>
                <a:sym typeface="Times New Roman"/>
              </a:rPr>
              <a:t>or squeezed together</a:t>
            </a:r>
          </a:p>
          <a:p>
            <a:pPr>
              <a:spcBef>
                <a:spcPts val="0"/>
              </a:spcBef>
              <a:buNone/>
            </a:pPr>
            <a:endParaRPr/>
          </a:p>
        </p:txBody>
      </p:sp>
      <p:pic>
        <p:nvPicPr>
          <p:cNvPr id="58" name="Shape 58"/>
          <p:cNvPicPr preferRelativeResize="0"/>
          <p:nvPr/>
        </p:nvPicPr>
        <p:blipFill>
          <a:blip r:embed="rId3">
            <a:alphaModFix/>
          </a:blip>
          <a:stretch>
            <a:fillRect/>
          </a:stretch>
        </p:blipFill>
        <p:spPr>
          <a:xfrm>
            <a:off x="265625" y="3066750"/>
            <a:ext cx="4274874" cy="1723375"/>
          </a:xfrm>
          <a:prstGeom prst="rect">
            <a:avLst/>
          </a:prstGeom>
          <a:noFill/>
          <a:ln>
            <a:noFill/>
          </a:ln>
        </p:spPr>
      </p:pic>
      <p:pic>
        <p:nvPicPr>
          <p:cNvPr id="59" name="Shape 59"/>
          <p:cNvPicPr preferRelativeResize="0"/>
          <p:nvPr/>
        </p:nvPicPr>
        <p:blipFill>
          <a:blip r:embed="rId4">
            <a:alphaModFix/>
          </a:blip>
          <a:stretch>
            <a:fillRect/>
          </a:stretch>
        </p:blipFill>
        <p:spPr>
          <a:xfrm>
            <a:off x="5715000" y="1146175"/>
            <a:ext cx="3429000" cy="3429000"/>
          </a:xfrm>
          <a:prstGeom prst="rect">
            <a:avLst/>
          </a:prstGeom>
          <a:noFill/>
          <a:ln>
            <a:noFill/>
          </a:ln>
        </p:spPr>
      </p:pic>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a:t>Temperature</a:t>
            </a:r>
          </a:p>
        </p:txBody>
      </p:sp>
      <p:sp>
        <p:nvSpPr>
          <p:cNvPr id="65" name="Shape 65"/>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spcAft>
                <a:spcPts val="0"/>
              </a:spcAft>
              <a:buClr>
                <a:schemeClr val="dk1"/>
              </a:buClr>
              <a:buSzPct val="55000"/>
              <a:buFont typeface="Arial"/>
              <a:buNone/>
            </a:pPr>
            <a:r>
              <a:rPr lang="en" sz="2000">
                <a:solidFill>
                  <a:schemeClr val="dk1"/>
                </a:solidFill>
                <a:latin typeface="Times New Roman"/>
                <a:ea typeface="Times New Roman"/>
                <a:cs typeface="Times New Roman"/>
                <a:sym typeface="Times New Roman"/>
              </a:rPr>
              <a:t>Measure of how cold or hot something is or</a:t>
            </a:r>
          </a:p>
          <a:p>
            <a:pPr lvl="0" rtl="0">
              <a:lnSpc>
                <a:spcPct val="100000"/>
              </a:lnSpc>
              <a:spcBef>
                <a:spcPts val="0"/>
              </a:spcBef>
              <a:spcAft>
                <a:spcPts val="0"/>
              </a:spcAft>
              <a:buClr>
                <a:schemeClr val="dk1"/>
              </a:buClr>
              <a:buSzPct val="55000"/>
              <a:buFont typeface="Arial"/>
              <a:buNone/>
            </a:pPr>
            <a:r>
              <a:rPr lang="en" sz="2000">
                <a:solidFill>
                  <a:schemeClr val="dk1"/>
                </a:solidFill>
                <a:latin typeface="Times New Roman"/>
                <a:ea typeface="Times New Roman"/>
                <a:cs typeface="Times New Roman"/>
                <a:sym typeface="Times New Roman"/>
              </a:rPr>
              <a:t>   measure of the movement of particles in an object</a:t>
            </a:r>
          </a:p>
          <a:p>
            <a:pPr lvl="0" rtl="0">
              <a:lnSpc>
                <a:spcPct val="100000"/>
              </a:lnSpc>
              <a:spcBef>
                <a:spcPts val="0"/>
              </a:spcBef>
              <a:spcAft>
                <a:spcPts val="0"/>
              </a:spcAft>
              <a:buClr>
                <a:schemeClr val="dk1"/>
              </a:buClr>
              <a:buSzPct val="55000"/>
              <a:buFont typeface="Arial"/>
              <a:buNone/>
            </a:pPr>
            <a:r>
              <a:rPr lang="en" sz="2000">
                <a:solidFill>
                  <a:schemeClr val="dk1"/>
                </a:solidFill>
                <a:latin typeface="Times New Roman"/>
                <a:ea typeface="Times New Roman"/>
                <a:cs typeface="Times New Roman"/>
                <a:sym typeface="Times New Roman"/>
              </a:rPr>
              <a:t>The higher the temperature- the more energy,</a:t>
            </a:r>
          </a:p>
          <a:p>
            <a:pPr lvl="0" rtl="0">
              <a:lnSpc>
                <a:spcPct val="100000"/>
              </a:lnSpc>
              <a:spcBef>
                <a:spcPts val="0"/>
              </a:spcBef>
              <a:spcAft>
                <a:spcPts val="0"/>
              </a:spcAft>
              <a:buClr>
                <a:schemeClr val="dk1"/>
              </a:buClr>
              <a:buSzPct val="55000"/>
              <a:buFont typeface="Arial"/>
              <a:buNone/>
            </a:pPr>
            <a:r>
              <a:rPr lang="en" sz="2000">
                <a:solidFill>
                  <a:schemeClr val="dk1"/>
                </a:solidFill>
                <a:latin typeface="Times New Roman"/>
                <a:ea typeface="Times New Roman"/>
                <a:cs typeface="Times New Roman"/>
                <a:sym typeface="Times New Roman"/>
              </a:rPr>
              <a:t>    the more energy- the faster the particles</a:t>
            </a:r>
          </a:p>
          <a:p>
            <a:pPr>
              <a:spcBef>
                <a:spcPts val="0"/>
              </a:spcBef>
              <a:buNone/>
            </a:pPr>
            <a:endParaRPr/>
          </a:p>
        </p:txBody>
      </p:sp>
      <p:pic>
        <p:nvPicPr>
          <p:cNvPr id="66" name="Shape 66"/>
          <p:cNvPicPr preferRelativeResize="0"/>
          <p:nvPr/>
        </p:nvPicPr>
        <p:blipFill>
          <a:blip r:embed="rId3">
            <a:alphaModFix/>
          </a:blip>
          <a:stretch>
            <a:fillRect/>
          </a:stretch>
        </p:blipFill>
        <p:spPr>
          <a:xfrm>
            <a:off x="1089262" y="2896362"/>
            <a:ext cx="3457575" cy="1438275"/>
          </a:xfrm>
          <a:prstGeom prst="rect">
            <a:avLst/>
          </a:prstGeom>
          <a:noFill/>
          <a:ln>
            <a:noFill/>
          </a:ln>
        </p:spPr>
      </p:pic>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a:t>Pressure</a:t>
            </a:r>
          </a:p>
        </p:txBody>
      </p:sp>
      <p:sp>
        <p:nvSpPr>
          <p:cNvPr id="72" name="Shape 72"/>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spcAft>
                <a:spcPts val="0"/>
              </a:spcAft>
              <a:buNone/>
            </a:pPr>
            <a:r>
              <a:rPr lang="en" sz="2400">
                <a:solidFill>
                  <a:schemeClr val="dk1"/>
                </a:solidFill>
                <a:latin typeface="Times New Roman"/>
                <a:ea typeface="Times New Roman"/>
                <a:cs typeface="Times New Roman"/>
                <a:sym typeface="Times New Roman"/>
              </a:rPr>
              <a:t>The amount of times a gas hits the inside of its</a:t>
            </a:r>
          </a:p>
          <a:p>
            <a:pPr marL="482600" lvl="0" indent="0" rtl="0">
              <a:lnSpc>
                <a:spcPct val="100000"/>
              </a:lnSpc>
              <a:spcBef>
                <a:spcPts val="0"/>
              </a:spcBef>
              <a:spcAft>
                <a:spcPts val="0"/>
              </a:spcAft>
              <a:buClr>
                <a:schemeClr val="dk1"/>
              </a:buClr>
              <a:buSzPct val="45833"/>
              <a:buFont typeface="Arial"/>
              <a:buNone/>
            </a:pPr>
            <a:r>
              <a:rPr lang="en" sz="2400">
                <a:solidFill>
                  <a:schemeClr val="dk1"/>
                </a:solidFill>
                <a:latin typeface="Times New Roman"/>
                <a:ea typeface="Times New Roman"/>
                <a:cs typeface="Times New Roman"/>
                <a:sym typeface="Times New Roman"/>
              </a:rPr>
              <a:t>container</a:t>
            </a:r>
          </a:p>
          <a:p>
            <a:pPr lvl="0" rtl="0">
              <a:lnSpc>
                <a:spcPct val="100000"/>
              </a:lnSpc>
              <a:spcBef>
                <a:spcPts val="0"/>
              </a:spcBef>
              <a:spcAft>
                <a:spcPts val="0"/>
              </a:spcAft>
              <a:buNone/>
            </a:pPr>
            <a:r>
              <a:rPr lang="en" sz="2400">
                <a:solidFill>
                  <a:schemeClr val="dk1"/>
                </a:solidFill>
                <a:latin typeface="Times New Roman"/>
                <a:ea typeface="Times New Roman"/>
                <a:cs typeface="Times New Roman"/>
                <a:sym typeface="Times New Roman"/>
              </a:rPr>
              <a:t>More hits from the particles= more pressure</a:t>
            </a:r>
          </a:p>
          <a:p>
            <a:pPr>
              <a:spcBef>
                <a:spcPts val="0"/>
              </a:spcBef>
              <a:buNone/>
            </a:pPr>
            <a:endParaRPr sz="2400"/>
          </a:p>
        </p:txBody>
      </p:sp>
      <p:pic>
        <p:nvPicPr>
          <p:cNvPr id="73" name="Shape 73"/>
          <p:cNvPicPr preferRelativeResize="0"/>
          <p:nvPr/>
        </p:nvPicPr>
        <p:blipFill>
          <a:blip r:embed="rId3">
            <a:alphaModFix/>
          </a:blip>
          <a:stretch>
            <a:fillRect/>
          </a:stretch>
        </p:blipFill>
        <p:spPr>
          <a:xfrm>
            <a:off x="6102900" y="833425"/>
            <a:ext cx="2533650" cy="3476625"/>
          </a:xfrm>
          <a:prstGeom prst="rect">
            <a:avLst/>
          </a:prstGeom>
          <a:noFill/>
          <a:ln>
            <a:noFill/>
          </a:ln>
        </p:spPr>
      </p:pic>
      <p:pic>
        <p:nvPicPr>
          <p:cNvPr id="74" name="Shape 74"/>
          <p:cNvPicPr preferRelativeResize="0"/>
          <p:nvPr/>
        </p:nvPicPr>
        <p:blipFill>
          <a:blip r:embed="rId4">
            <a:alphaModFix/>
          </a:blip>
          <a:stretch>
            <a:fillRect/>
          </a:stretch>
        </p:blipFill>
        <p:spPr>
          <a:xfrm>
            <a:off x="1044075" y="2520987"/>
            <a:ext cx="3314700" cy="2047875"/>
          </a:xfrm>
          <a:prstGeom prst="rect">
            <a:avLst/>
          </a:prstGeom>
          <a:noFill/>
          <a:ln>
            <a:noFill/>
          </a:ln>
        </p:spPr>
      </p:pic>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r>
              <a:rPr lang="en"/>
              <a:t>Example: Beach Ball vs Basketball</a:t>
            </a:r>
          </a:p>
        </p:txBody>
      </p:sp>
      <p:sp>
        <p:nvSpPr>
          <p:cNvPr id="80" name="Shape 80"/>
          <p:cNvSpPr txBox="1">
            <a:spLocks noGrp="1"/>
          </p:cNvSpPr>
          <p:nvPr>
            <p:ph type="body" idx="1"/>
          </p:nvPr>
        </p:nvSpPr>
        <p:spPr>
          <a:xfrm>
            <a:off x="311700" y="1174000"/>
            <a:ext cx="8520599" cy="3416400"/>
          </a:xfrm>
          <a:prstGeom prst="rect">
            <a:avLst/>
          </a:prstGeom>
        </p:spPr>
        <p:txBody>
          <a:bodyPr lIns="91425" tIns="91425" rIns="91425" bIns="91425" anchor="t" anchorCtr="0">
            <a:noAutofit/>
          </a:bodyPr>
          <a:lstStyle/>
          <a:p>
            <a:pPr marL="0" lvl="0" indent="0" rtl="0">
              <a:lnSpc>
                <a:spcPct val="100000"/>
              </a:lnSpc>
              <a:spcBef>
                <a:spcPts val="0"/>
              </a:spcBef>
              <a:spcAft>
                <a:spcPts val="0"/>
              </a:spcAft>
              <a:buClr>
                <a:schemeClr val="dk1"/>
              </a:buClr>
              <a:buSzPct val="36666"/>
              <a:buFont typeface="Arial"/>
              <a:buNone/>
            </a:pPr>
            <a:r>
              <a:rPr lang="en" sz="3000">
                <a:solidFill>
                  <a:schemeClr val="dk1"/>
                </a:solidFill>
                <a:latin typeface="Times New Roman"/>
                <a:ea typeface="Times New Roman"/>
                <a:cs typeface="Times New Roman"/>
                <a:sym typeface="Times New Roman"/>
              </a:rPr>
              <a:t>Can hold the same volume of gas but the particles inside the basketball hit its insides many, many more times. That is why it has more pressure than the beach ball.</a:t>
            </a:r>
          </a:p>
          <a:p>
            <a:pPr>
              <a:spcBef>
                <a:spcPts val="0"/>
              </a:spcBef>
              <a:buNone/>
            </a:pPr>
            <a:endParaRPr/>
          </a:p>
        </p:txBody>
      </p:sp>
      <p:pic>
        <p:nvPicPr>
          <p:cNvPr id="81" name="Shape 81"/>
          <p:cNvPicPr preferRelativeResize="0"/>
          <p:nvPr/>
        </p:nvPicPr>
        <p:blipFill>
          <a:blip r:embed="rId3">
            <a:alphaModFix/>
          </a:blip>
          <a:stretch>
            <a:fillRect/>
          </a:stretch>
        </p:blipFill>
        <p:spPr>
          <a:xfrm>
            <a:off x="4951550" y="2756425"/>
            <a:ext cx="1685925" cy="1714500"/>
          </a:xfrm>
          <a:prstGeom prst="rect">
            <a:avLst/>
          </a:prstGeom>
          <a:noFill/>
          <a:ln>
            <a:noFill/>
          </a:ln>
        </p:spPr>
      </p:pic>
      <p:pic>
        <p:nvPicPr>
          <p:cNvPr id="82" name="Shape 82"/>
          <p:cNvPicPr preferRelativeResize="0"/>
          <p:nvPr/>
        </p:nvPicPr>
        <p:blipFill>
          <a:blip r:embed="rId4">
            <a:alphaModFix/>
          </a:blip>
          <a:stretch>
            <a:fillRect/>
          </a:stretch>
        </p:blipFill>
        <p:spPr>
          <a:xfrm>
            <a:off x="1940400" y="2865962"/>
            <a:ext cx="1514475" cy="1495425"/>
          </a:xfrm>
          <a:prstGeom prst="rect">
            <a:avLst/>
          </a:prstGeom>
          <a:noFill/>
          <a:ln>
            <a:noFill/>
          </a:ln>
        </p:spPr>
      </p:pic>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marL="0" lvl="0" indent="0" rtl="0">
              <a:spcBef>
                <a:spcPts val="0"/>
              </a:spcBef>
              <a:buClr>
                <a:schemeClr val="dk1"/>
              </a:buClr>
              <a:buSzPct val="36666"/>
              <a:buFont typeface="Arial"/>
              <a:buNone/>
            </a:pPr>
            <a:r>
              <a:rPr lang="en" sz="3000">
                <a:latin typeface="Times New Roman"/>
                <a:ea typeface="Times New Roman"/>
                <a:cs typeface="Times New Roman"/>
                <a:sym typeface="Times New Roman"/>
              </a:rPr>
              <a:t>Gas Volume, Temperature and Pressure are Related.</a:t>
            </a:r>
          </a:p>
          <a:p>
            <a:pPr>
              <a:spcBef>
                <a:spcPts val="0"/>
              </a:spcBef>
              <a:buNone/>
            </a:pPr>
            <a:endParaRPr/>
          </a:p>
        </p:txBody>
      </p:sp>
      <p:sp>
        <p:nvSpPr>
          <p:cNvPr id="88" name="Shape 88"/>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marL="482600" lvl="0" indent="0" rtl="0">
              <a:lnSpc>
                <a:spcPct val="100000"/>
              </a:lnSpc>
              <a:spcBef>
                <a:spcPts val="0"/>
              </a:spcBef>
              <a:spcAft>
                <a:spcPts val="0"/>
              </a:spcAft>
              <a:buClr>
                <a:schemeClr val="dk1"/>
              </a:buClr>
              <a:buSzPct val="30555"/>
              <a:buFont typeface="Arial"/>
              <a:buNone/>
            </a:pPr>
            <a:r>
              <a:rPr lang="en" sz="3600" b="1" u="sng">
                <a:solidFill>
                  <a:schemeClr val="dk1"/>
                </a:solidFill>
                <a:latin typeface="Times New Roman"/>
                <a:ea typeface="Times New Roman"/>
                <a:cs typeface="Times New Roman"/>
                <a:sym typeface="Times New Roman"/>
              </a:rPr>
              <a:t>Boyle’s Law</a:t>
            </a:r>
          </a:p>
          <a:p>
            <a:pPr lvl="0" rtl="0">
              <a:lnSpc>
                <a:spcPct val="100000"/>
              </a:lnSpc>
              <a:spcBef>
                <a:spcPts val="0"/>
              </a:spcBef>
              <a:spcAft>
                <a:spcPts val="0"/>
              </a:spcAft>
              <a:buNone/>
            </a:pPr>
            <a:r>
              <a:rPr lang="en" sz="2400">
                <a:solidFill>
                  <a:schemeClr val="dk1"/>
                </a:solidFill>
                <a:latin typeface="Times New Roman"/>
                <a:ea typeface="Times New Roman"/>
                <a:cs typeface="Times New Roman"/>
                <a:sym typeface="Times New Roman"/>
              </a:rPr>
              <a:t>As pressure increases volume of gas decreases</a:t>
            </a:r>
          </a:p>
          <a:p>
            <a:pPr lvl="0" rtl="0">
              <a:lnSpc>
                <a:spcPct val="100000"/>
              </a:lnSpc>
              <a:spcBef>
                <a:spcPts val="0"/>
              </a:spcBef>
              <a:spcAft>
                <a:spcPts val="0"/>
              </a:spcAft>
              <a:buNone/>
            </a:pPr>
            <a:r>
              <a:rPr lang="en" sz="2400">
                <a:solidFill>
                  <a:schemeClr val="dk1"/>
                </a:solidFill>
                <a:latin typeface="Times New Roman"/>
                <a:ea typeface="Times New Roman"/>
                <a:cs typeface="Times New Roman"/>
                <a:sym typeface="Times New Roman"/>
              </a:rPr>
              <a:t>As pressure decreases volume of gas increases</a:t>
            </a:r>
          </a:p>
          <a:p>
            <a:pPr lvl="0" indent="457200" rtl="0">
              <a:lnSpc>
                <a:spcPct val="100000"/>
              </a:lnSpc>
              <a:spcBef>
                <a:spcPts val="0"/>
              </a:spcBef>
              <a:spcAft>
                <a:spcPts val="0"/>
              </a:spcAft>
              <a:buNone/>
            </a:pPr>
            <a:r>
              <a:rPr lang="en" sz="2400" b="1" i="1">
                <a:solidFill>
                  <a:schemeClr val="dk1"/>
                </a:solidFill>
                <a:latin typeface="Times New Roman"/>
                <a:ea typeface="Times New Roman"/>
                <a:cs typeface="Times New Roman"/>
                <a:sym typeface="Times New Roman"/>
              </a:rPr>
              <a:t>Indirect Relationship</a:t>
            </a:r>
          </a:p>
          <a:p>
            <a:pPr rtl="0">
              <a:lnSpc>
                <a:spcPct val="100000"/>
              </a:lnSpc>
              <a:spcBef>
                <a:spcPts val="0"/>
              </a:spcBef>
              <a:spcAft>
                <a:spcPts val="0"/>
              </a:spcAft>
              <a:buNone/>
            </a:pPr>
            <a:r>
              <a:rPr lang="en" sz="2400">
                <a:solidFill>
                  <a:schemeClr val="dk1"/>
                </a:solidFill>
                <a:latin typeface="Times New Roman"/>
                <a:ea typeface="Times New Roman"/>
                <a:cs typeface="Times New Roman"/>
                <a:sym typeface="Times New Roman"/>
              </a:rPr>
              <a:t>Crushing a balloon- increases pressure but </a:t>
            </a:r>
          </a:p>
          <a:p>
            <a:pPr lvl="0" rtl="0">
              <a:lnSpc>
                <a:spcPct val="100000"/>
              </a:lnSpc>
              <a:spcBef>
                <a:spcPts val="0"/>
              </a:spcBef>
              <a:spcAft>
                <a:spcPts val="0"/>
              </a:spcAft>
              <a:buNone/>
            </a:pPr>
            <a:r>
              <a:rPr lang="en" sz="2400">
                <a:solidFill>
                  <a:schemeClr val="dk1"/>
                </a:solidFill>
                <a:latin typeface="Times New Roman"/>
                <a:ea typeface="Times New Roman"/>
                <a:cs typeface="Times New Roman"/>
                <a:sym typeface="Times New Roman"/>
              </a:rPr>
              <a:t>decreases volume.</a:t>
            </a:r>
          </a:p>
          <a:p>
            <a:pPr marL="0" lvl="0" indent="0" rtl="0">
              <a:lnSpc>
                <a:spcPct val="100000"/>
              </a:lnSpc>
              <a:spcBef>
                <a:spcPts val="0"/>
              </a:spcBef>
              <a:spcAft>
                <a:spcPts val="0"/>
              </a:spcAft>
              <a:buNone/>
            </a:pPr>
            <a:r>
              <a:rPr lang="en" sz="2400">
                <a:solidFill>
                  <a:schemeClr val="dk1"/>
                </a:solidFill>
                <a:latin typeface="Times New Roman"/>
                <a:ea typeface="Times New Roman"/>
                <a:cs typeface="Times New Roman"/>
                <a:sym typeface="Times New Roman"/>
              </a:rPr>
              <a:t>Letting it go –decreases pressure and </a:t>
            </a:r>
          </a:p>
          <a:p>
            <a:pPr marL="0" lvl="0" indent="0" rtl="0">
              <a:lnSpc>
                <a:spcPct val="100000"/>
              </a:lnSpc>
              <a:spcBef>
                <a:spcPts val="0"/>
              </a:spcBef>
              <a:spcAft>
                <a:spcPts val="0"/>
              </a:spcAft>
              <a:buClr>
                <a:schemeClr val="dk1"/>
              </a:buClr>
              <a:buSzPct val="45833"/>
              <a:buFont typeface="Arial"/>
              <a:buNone/>
            </a:pPr>
            <a:r>
              <a:rPr lang="en" sz="2400">
                <a:solidFill>
                  <a:schemeClr val="dk1"/>
                </a:solidFill>
                <a:latin typeface="Times New Roman"/>
                <a:ea typeface="Times New Roman"/>
                <a:cs typeface="Times New Roman"/>
                <a:sym typeface="Times New Roman"/>
              </a:rPr>
              <a:t>increases volume</a:t>
            </a:r>
          </a:p>
          <a:p>
            <a:pPr>
              <a:spcBef>
                <a:spcPts val="0"/>
              </a:spcBef>
              <a:buNone/>
            </a:pPr>
            <a:endParaRPr sz="2400"/>
          </a:p>
        </p:txBody>
      </p:sp>
      <p:pic>
        <p:nvPicPr>
          <p:cNvPr id="89" name="Shape 89"/>
          <p:cNvPicPr preferRelativeResize="0"/>
          <p:nvPr/>
        </p:nvPicPr>
        <p:blipFill>
          <a:blip r:embed="rId3">
            <a:alphaModFix/>
          </a:blip>
          <a:stretch>
            <a:fillRect/>
          </a:stretch>
        </p:blipFill>
        <p:spPr>
          <a:xfrm>
            <a:off x="6250550" y="1397037"/>
            <a:ext cx="2819400" cy="3171825"/>
          </a:xfrm>
          <a:prstGeom prst="rect">
            <a:avLst/>
          </a:prstGeom>
          <a:noFill/>
          <a:ln>
            <a:noFill/>
          </a:ln>
        </p:spPr>
      </p:pic>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a:t>Boyle’s Law</a:t>
            </a:r>
          </a:p>
        </p:txBody>
      </p:sp>
      <p:sp>
        <p:nvSpPr>
          <p:cNvPr id="95" name="Shape 95"/>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a:spcBef>
                <a:spcPts val="0"/>
              </a:spcBef>
              <a:buNone/>
            </a:pPr>
            <a:endParaRPr/>
          </a:p>
        </p:txBody>
      </p:sp>
      <p:pic>
        <p:nvPicPr>
          <p:cNvPr id="96" name="Shape 96"/>
          <p:cNvPicPr preferRelativeResize="0"/>
          <p:nvPr/>
        </p:nvPicPr>
        <p:blipFill>
          <a:blip r:embed="rId3">
            <a:alphaModFix/>
          </a:blip>
          <a:stretch>
            <a:fillRect/>
          </a:stretch>
        </p:blipFill>
        <p:spPr>
          <a:xfrm>
            <a:off x="4226799" y="1678025"/>
            <a:ext cx="4605498" cy="2618824"/>
          </a:xfrm>
          <a:prstGeom prst="rect">
            <a:avLst/>
          </a:prstGeom>
          <a:noFill/>
          <a:ln>
            <a:noFill/>
          </a:ln>
        </p:spPr>
      </p:pic>
      <p:pic>
        <p:nvPicPr>
          <p:cNvPr id="97" name="Shape 97"/>
          <p:cNvPicPr preferRelativeResize="0"/>
          <p:nvPr/>
        </p:nvPicPr>
        <p:blipFill>
          <a:blip r:embed="rId4">
            <a:alphaModFix/>
          </a:blip>
          <a:stretch>
            <a:fillRect/>
          </a:stretch>
        </p:blipFill>
        <p:spPr>
          <a:xfrm>
            <a:off x="311700" y="1607062"/>
            <a:ext cx="3333750" cy="2409825"/>
          </a:xfrm>
          <a:prstGeom prst="rect">
            <a:avLst/>
          </a:prstGeom>
          <a:noFill/>
          <a:ln>
            <a:noFill/>
          </a:ln>
        </p:spPr>
      </p:pic>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a:t>Astronauts and Boyle’s Law</a:t>
            </a:r>
          </a:p>
        </p:txBody>
      </p:sp>
      <p:sp>
        <p:nvSpPr>
          <p:cNvPr id="103" name="Shape 103"/>
          <p:cNvSpPr txBox="1">
            <a:spLocks noGrp="1"/>
          </p:cNvSpPr>
          <p:nvPr>
            <p:ph type="body" idx="1"/>
          </p:nvPr>
        </p:nvSpPr>
        <p:spPr>
          <a:xfrm>
            <a:off x="354750" y="1152475"/>
            <a:ext cx="8520599" cy="3416400"/>
          </a:xfrm>
          <a:prstGeom prst="rect">
            <a:avLst/>
          </a:prstGeom>
        </p:spPr>
        <p:txBody>
          <a:bodyPr lIns="91425" tIns="91425" rIns="91425" bIns="91425" anchor="t" anchorCtr="0">
            <a:noAutofit/>
          </a:bodyPr>
          <a:lstStyle/>
          <a:p>
            <a:pPr rtl="0">
              <a:spcBef>
                <a:spcPts val="0"/>
              </a:spcBef>
              <a:buNone/>
            </a:pPr>
            <a:r>
              <a:rPr lang="en" sz="3600"/>
              <a:t>Less Pressure</a:t>
            </a:r>
          </a:p>
          <a:p>
            <a:pPr>
              <a:spcBef>
                <a:spcPts val="0"/>
              </a:spcBef>
              <a:buNone/>
            </a:pPr>
            <a:r>
              <a:rPr lang="en" sz="3600"/>
              <a:t>More Volume</a:t>
            </a:r>
          </a:p>
        </p:txBody>
      </p:sp>
      <p:pic>
        <p:nvPicPr>
          <p:cNvPr id="104" name="Shape 104"/>
          <p:cNvPicPr preferRelativeResize="0"/>
          <p:nvPr/>
        </p:nvPicPr>
        <p:blipFill>
          <a:blip r:embed="rId3">
            <a:alphaModFix/>
          </a:blip>
          <a:stretch>
            <a:fillRect/>
          </a:stretch>
        </p:blipFill>
        <p:spPr>
          <a:xfrm>
            <a:off x="4292875" y="1371450"/>
            <a:ext cx="3743325" cy="2978449"/>
          </a:xfrm>
          <a:prstGeom prst="rect">
            <a:avLst/>
          </a:prstGeom>
          <a:noFill/>
          <a:ln>
            <a:noFill/>
          </a:ln>
        </p:spPr>
      </p:pic>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a:t>Deep Sea Divers and Boyle’s Law</a:t>
            </a:r>
          </a:p>
        </p:txBody>
      </p:sp>
      <p:sp>
        <p:nvSpPr>
          <p:cNvPr id="110" name="Shape 110"/>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rtl="0">
              <a:spcBef>
                <a:spcPts val="0"/>
              </a:spcBef>
              <a:buNone/>
            </a:pPr>
            <a:r>
              <a:rPr lang="en" sz="3000"/>
              <a:t>More Pressure</a:t>
            </a:r>
          </a:p>
          <a:p>
            <a:pPr>
              <a:spcBef>
                <a:spcPts val="0"/>
              </a:spcBef>
              <a:buNone/>
            </a:pPr>
            <a:r>
              <a:rPr lang="en" sz="3000"/>
              <a:t>Less Volume</a:t>
            </a:r>
          </a:p>
        </p:txBody>
      </p:sp>
      <p:pic>
        <p:nvPicPr>
          <p:cNvPr id="111" name="Shape 111"/>
          <p:cNvPicPr preferRelativeResize="0"/>
          <p:nvPr/>
        </p:nvPicPr>
        <p:blipFill>
          <a:blip r:embed="rId3">
            <a:alphaModFix/>
          </a:blip>
          <a:stretch>
            <a:fillRect/>
          </a:stretch>
        </p:blipFill>
        <p:spPr>
          <a:xfrm>
            <a:off x="3524700" y="1136650"/>
            <a:ext cx="4591050" cy="3448050"/>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257</Words>
  <Application>Microsoft Macintosh PowerPoint</Application>
  <PresentationFormat>On-screen Show (16:9)</PresentationFormat>
  <Paragraphs>47</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simple-light-2</vt:lpstr>
      <vt:lpstr>Gas Behaviors</vt:lpstr>
      <vt:lpstr>Volume </vt:lpstr>
      <vt:lpstr>Temperature</vt:lpstr>
      <vt:lpstr>Pressure</vt:lpstr>
      <vt:lpstr>Example: Beach Ball vs Basketball</vt:lpstr>
      <vt:lpstr>Gas Volume, Temperature and Pressure are Related. </vt:lpstr>
      <vt:lpstr>Boyle’s Law</vt:lpstr>
      <vt:lpstr>Astronauts and Boyle’s Law</vt:lpstr>
      <vt:lpstr>Deep Sea Divers and Boyle’s Law</vt:lpstr>
      <vt:lpstr>Boyle’s Law Graph</vt:lpstr>
      <vt:lpstr>Charles’ Law</vt:lpstr>
      <vt:lpstr>Charles’ Law</vt:lpstr>
      <vt:lpstr>Charles’ Law</vt:lpstr>
      <vt:lpstr>Charles’ Law and Hot Air Balloons</vt:lpstr>
      <vt:lpstr>Charles’ Law Graph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Gas Behaviors</dc:title>
  <cp:lastModifiedBy>William Wagenborg</cp:lastModifiedBy>
  <cp:revision>1</cp:revision>
  <dcterms:modified xsi:type="dcterms:W3CDTF">2015-11-10T19:43:04Z</dcterms:modified>
</cp:coreProperties>
</file>